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368</Slides>
  <Notes>237</Notes>
  <HiddenSlides>4</HiddenSlides>
  <ScaleCrop>false</ScaleCrop>
  <HeadingPairs>
    <vt:vector size="4" baseType="variant">
      <vt:variant>
        <vt:lpstr>Theme</vt:lpstr>
      </vt:variant>
      <vt:variant>
        <vt:i4>2</vt:i4>
      </vt:variant>
      <vt:variant>
        <vt:lpstr>Slide Titles</vt:lpstr>
      </vt:variant>
      <vt:variant>
        <vt:i4>368</vt:i4>
      </vt:variant>
    </vt:vector>
  </HeadingPairs>
  <TitlesOfParts>
    <vt:vector size="370"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2022-10-13T00:41:24Z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